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FE2B30-74CC-486E-BCFF-EDDF48F11A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“Dai-nos luz, a mui gloriosa luz </a:t>
            </a:r>
          </a:p>
          <a:p>
            <a:r>
              <a:rPr lang="pt-BR" dirty="0"/>
              <a:t>De perdão, de paz e amor! </a:t>
            </a:r>
          </a:p>
          <a:p>
            <a:r>
              <a:rPr lang="pt-BR" dirty="0"/>
              <a:t>Dai-nos luz, a tão preciosa luz </a:t>
            </a:r>
          </a:p>
          <a:p>
            <a:r>
              <a:rPr lang="pt-BR" dirty="0"/>
              <a:t>De Jesus, o Salvador!”</a:t>
            </a:r>
          </a:p>
        </p:txBody>
      </p:sp>
    </p:spTree>
    <p:extLst>
      <p:ext uri="{BB962C8B-B14F-4D97-AF65-F5344CB8AC3E}">
        <p14:creationId xmlns:p14="http://schemas.microsoft.com/office/powerpoint/2010/main" val="1459691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Uma voz ressoa </a:t>
            </a:r>
          </a:p>
          <a:p>
            <a:r>
              <a:rPr lang="pt-BR" dirty="0"/>
              <a:t>de geral clamor: </a:t>
            </a:r>
          </a:p>
          <a:p>
            <a:r>
              <a:rPr lang="pt-BR" dirty="0"/>
              <a:t>“Dai-nos luz! Dai-nos luz!”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milhões em trevas, </a:t>
            </a:r>
          </a:p>
          <a:p>
            <a:r>
              <a:rPr lang="pt-BR" dirty="0"/>
              <a:t>cheios de pavor, </a:t>
            </a:r>
          </a:p>
          <a:p>
            <a:r>
              <a:rPr lang="pt-BR" dirty="0"/>
              <a:t>Pedem luz, pedem luz!</a:t>
            </a:r>
          </a:p>
        </p:txBody>
      </p:sp>
    </p:spTree>
    <p:extLst>
      <p:ext uri="{BB962C8B-B14F-4D97-AF65-F5344CB8AC3E}">
        <p14:creationId xmlns:p14="http://schemas.microsoft.com/office/powerpoint/2010/main" val="4266087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FE2B30-74CC-486E-BCFF-EDDF48F11A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“Dai-nos luz, a mui gloriosa luz </a:t>
            </a:r>
          </a:p>
          <a:p>
            <a:r>
              <a:rPr lang="pt-BR" dirty="0"/>
              <a:t>De perdão, de paz e amor! </a:t>
            </a:r>
          </a:p>
          <a:p>
            <a:r>
              <a:rPr lang="pt-BR" dirty="0"/>
              <a:t>Dai-nos luz, a tão preciosa luz </a:t>
            </a:r>
          </a:p>
          <a:p>
            <a:r>
              <a:rPr lang="pt-BR" dirty="0"/>
              <a:t>De Jesus, o Salvador!”</a:t>
            </a:r>
          </a:p>
        </p:txBody>
      </p:sp>
    </p:spTree>
    <p:extLst>
      <p:ext uri="{BB962C8B-B14F-4D97-AF65-F5344CB8AC3E}">
        <p14:creationId xmlns:p14="http://schemas.microsoft.com/office/powerpoint/2010/main" val="887075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por toda </a:t>
            </a:r>
          </a:p>
          <a:p>
            <a:r>
              <a:rPr lang="pt-BR" dirty="0"/>
              <a:t>parte deve reluzir </a:t>
            </a:r>
          </a:p>
          <a:p>
            <a:r>
              <a:rPr lang="pt-BR" dirty="0"/>
              <a:t>Essa luz de Jesus,</a:t>
            </a:r>
          </a:p>
        </p:txBody>
      </p:sp>
    </p:spTree>
    <p:extLst>
      <p:ext uri="{BB962C8B-B14F-4D97-AF65-F5344CB8AC3E}">
        <p14:creationId xmlns:p14="http://schemas.microsoft.com/office/powerpoint/2010/main" val="4062705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ilumina a estrada </a:t>
            </a:r>
          </a:p>
          <a:p>
            <a:r>
              <a:rPr lang="pt-BR" dirty="0"/>
              <a:t>que </a:t>
            </a:r>
            <a:r>
              <a:rPr lang="pt-BR" dirty="0" err="1"/>
              <a:t>hemos</a:t>
            </a:r>
            <a:r>
              <a:rPr lang="pt-BR" dirty="0"/>
              <a:t> de seguir. </a:t>
            </a:r>
          </a:p>
          <a:p>
            <a:r>
              <a:rPr lang="pt-BR" dirty="0"/>
              <a:t>“Dai-nos luz! Dai-nos luz!” </a:t>
            </a:r>
          </a:p>
        </p:txBody>
      </p:sp>
    </p:spTree>
    <p:extLst>
      <p:ext uri="{BB962C8B-B14F-4D97-AF65-F5344CB8AC3E}">
        <p14:creationId xmlns:p14="http://schemas.microsoft.com/office/powerpoint/2010/main" val="375134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FE2B30-74CC-486E-BCFF-EDDF48F11A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“Dai-nos luz, a mui gloriosa luz </a:t>
            </a:r>
          </a:p>
          <a:p>
            <a:r>
              <a:rPr lang="pt-BR" dirty="0"/>
              <a:t>De perdão, de paz e amor! </a:t>
            </a:r>
          </a:p>
          <a:p>
            <a:r>
              <a:rPr lang="pt-BR" dirty="0"/>
              <a:t>Dai-nos luz, a tão preciosa luz </a:t>
            </a:r>
          </a:p>
          <a:p>
            <a:r>
              <a:rPr lang="pt-BR" dirty="0"/>
              <a:t>De Jesus, o Salvador!”</a:t>
            </a:r>
          </a:p>
        </p:txBody>
      </p:sp>
    </p:spTree>
    <p:extLst>
      <p:ext uri="{BB962C8B-B14F-4D97-AF65-F5344CB8AC3E}">
        <p14:creationId xmlns:p14="http://schemas.microsoft.com/office/powerpoint/2010/main" val="3741622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Eia, pois, ó crentes, </a:t>
            </a:r>
          </a:p>
          <a:p>
            <a:r>
              <a:rPr lang="pt-BR" dirty="0"/>
              <a:t>todo o mundo enchei </a:t>
            </a:r>
          </a:p>
          <a:p>
            <a:r>
              <a:rPr lang="pt-BR" dirty="0"/>
              <a:t>Dessa luz de Jesus! </a:t>
            </a:r>
          </a:p>
        </p:txBody>
      </p:sp>
    </p:spTree>
    <p:extLst>
      <p:ext uri="{BB962C8B-B14F-4D97-AF65-F5344CB8AC3E}">
        <p14:creationId xmlns:p14="http://schemas.microsoft.com/office/powerpoint/2010/main" val="3220674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DAI-NOS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Aos milhões perdidos, </a:t>
            </a:r>
          </a:p>
          <a:p>
            <a:r>
              <a:rPr lang="pt-BR" dirty="0"/>
              <a:t>sem tardar valei </a:t>
            </a:r>
          </a:p>
          <a:p>
            <a:r>
              <a:rPr lang="pt-BR" dirty="0"/>
              <a:t>Com a luz de Jesus!</a:t>
            </a:r>
          </a:p>
        </p:txBody>
      </p:sp>
    </p:spTree>
    <p:extLst>
      <p:ext uri="{BB962C8B-B14F-4D97-AF65-F5344CB8AC3E}">
        <p14:creationId xmlns:p14="http://schemas.microsoft.com/office/powerpoint/2010/main" val="3314089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203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DAI-NOS LUZ</vt:lpstr>
      <vt:lpstr>DAI-NOS LUZ</vt:lpstr>
      <vt:lpstr>DAI-NOS LUZ</vt:lpstr>
      <vt:lpstr>DAI-NOS LUZ</vt:lpstr>
      <vt:lpstr>DAI-NOS LUZ</vt:lpstr>
      <vt:lpstr>DAI-NOS LUZ</vt:lpstr>
      <vt:lpstr>DAI-NOS LUZ</vt:lpstr>
      <vt:lpstr>DAI-NOS LUZ</vt:lpstr>
      <vt:lpstr>DAI-NOS LUZ</vt:lpstr>
      <vt:lpstr>DAI-NOS LUZ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2019-06-12T22:23:32Z</dcterms:modified>
</cp:coreProperties>
</file>

<file path=docProps/thumbnail.jpeg>
</file>